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54" d="100"/>
          <a:sy n="54" d="100"/>
        </p:scale>
        <p:origin x="144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2C3B20-E9C1-536F-1447-087C6863E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D3CAF6-8492-C6AD-A0C8-32183E51C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D37EAA-1FB5-8C34-B721-C5F8B6D30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4D9A1F-6744-2ABC-DAA9-702BB53164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7A27D6D-7BDC-DD09-E936-1FB25A522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00B98F-C3F0-8DF3-1799-DE2741AF8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7CDACA-CF70-8DC9-7AD7-406B91786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65</cp:revision>
  <dcterms:created xsi:type="dcterms:W3CDTF">2016-12-29T16:17:13Z</dcterms:created>
  <dcterms:modified xsi:type="dcterms:W3CDTF">2025-06-15T07:35:16Z</dcterms:modified>
</cp:coreProperties>
</file>