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047ADB-1018-E66A-C690-5E5ECEEE5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8ACE76-711A-DDEE-3E6E-A6D05B8AD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E2BBCA-230D-49A6-5F76-503DCB4C6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E8F3C-E6FF-EEF6-CA3A-454B70F57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EBAA7B-49C4-4574-5367-DFE9EE24F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CC1259-4BCA-2A22-C79E-6C56D383F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7EC1B4-ED39-8D8B-AD29-4553F5101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8BC8D0-B188-25B0-6E88-4060458BF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66</cp:revision>
  <dcterms:created xsi:type="dcterms:W3CDTF">2016-12-29T16:17:13Z</dcterms:created>
  <dcterms:modified xsi:type="dcterms:W3CDTF">2025-06-15T07:33:34Z</dcterms:modified>
</cp:coreProperties>
</file>