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544072-DBBC-A8AA-97EC-BE188E579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C95FE0-9DD6-4C60-07DB-65971DBC2D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A41190-1C8E-EB1B-A59D-D24E4FBC4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631C5E-5B15-FB32-BEE0-E2C871353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56EE02-ACBA-541E-971C-3EE02D140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625CD8-89AA-3683-8726-F68352D7E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8C48A1-1B06-2F76-866D-2057615ED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66</cp:revision>
  <dcterms:created xsi:type="dcterms:W3CDTF">2016-12-29T16:17:13Z</dcterms:created>
  <dcterms:modified xsi:type="dcterms:W3CDTF">2026-06-14T05:41:35Z</dcterms:modified>
</cp:coreProperties>
</file>