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3E0801-35D7-4F96-470E-1D031884EF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3B679A-0D24-01E4-4712-E0A2F4EA0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05E575-45D6-E05B-8B37-EE2182B8E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0192ED-AFE8-BC60-89CB-018C56FB4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C7D6AD-340D-EECD-1E02-8BAC23FA4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C8B566-6262-08B4-6930-5FD60D07E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E80731-B212-B9AD-AAE5-0B1D998B4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4CCEB1-22C2-892D-D000-DC218E207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67</cp:revision>
  <dcterms:created xsi:type="dcterms:W3CDTF">2016-12-29T16:17:13Z</dcterms:created>
  <dcterms:modified xsi:type="dcterms:W3CDTF">2026-06-14T05:43:04Z</dcterms:modified>
</cp:coreProperties>
</file>